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ege Vanessa" initials="KV" lastIdx="3" clrIdx="0">
    <p:extLst>
      <p:ext uri="{19B8F6BF-5375-455C-9EA6-DF929625EA0E}">
        <p15:presenceInfo xmlns:p15="http://schemas.microsoft.com/office/powerpoint/2012/main" userId="S-1-5-21-1343024091-688789844-1060284298-1465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6028-61FB-4B9D-8253-78560C76922E}" type="datetimeFigureOut">
              <a:rPr lang="fr-CH" smtClean="0"/>
              <a:t>08.05.2019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AB9D-FAA5-4235-8FF8-6ED26374AF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64162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6028-61FB-4B9D-8253-78560C76922E}" type="datetimeFigureOut">
              <a:rPr lang="fr-CH" smtClean="0"/>
              <a:t>08.05.2019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AB9D-FAA5-4235-8FF8-6ED26374AF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5112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6028-61FB-4B9D-8253-78560C76922E}" type="datetimeFigureOut">
              <a:rPr lang="fr-CH" smtClean="0"/>
              <a:t>08.05.2019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AB9D-FAA5-4235-8FF8-6ED26374AF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942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6028-61FB-4B9D-8253-78560C76922E}" type="datetimeFigureOut">
              <a:rPr lang="fr-CH" smtClean="0"/>
              <a:t>08.05.2019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AB9D-FAA5-4235-8FF8-6ED26374AF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321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6028-61FB-4B9D-8253-78560C76922E}" type="datetimeFigureOut">
              <a:rPr lang="fr-CH" smtClean="0"/>
              <a:t>08.05.2019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AB9D-FAA5-4235-8FF8-6ED26374AF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05007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6028-61FB-4B9D-8253-78560C76922E}" type="datetimeFigureOut">
              <a:rPr lang="fr-CH" smtClean="0"/>
              <a:t>08.05.2019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AB9D-FAA5-4235-8FF8-6ED26374AF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3649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6028-61FB-4B9D-8253-78560C76922E}" type="datetimeFigureOut">
              <a:rPr lang="fr-CH" smtClean="0"/>
              <a:t>08.05.2019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AB9D-FAA5-4235-8FF8-6ED26374AF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7479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6028-61FB-4B9D-8253-78560C76922E}" type="datetimeFigureOut">
              <a:rPr lang="fr-CH" smtClean="0"/>
              <a:t>08.05.2019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AB9D-FAA5-4235-8FF8-6ED26374AF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4813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6028-61FB-4B9D-8253-78560C76922E}" type="datetimeFigureOut">
              <a:rPr lang="fr-CH" smtClean="0"/>
              <a:t>08.05.2019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AB9D-FAA5-4235-8FF8-6ED26374AF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1318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6028-61FB-4B9D-8253-78560C76922E}" type="datetimeFigureOut">
              <a:rPr lang="fr-CH" smtClean="0"/>
              <a:t>08.05.2019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AB9D-FAA5-4235-8FF8-6ED26374AF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485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6028-61FB-4B9D-8253-78560C76922E}" type="datetimeFigureOut">
              <a:rPr lang="fr-CH" smtClean="0"/>
              <a:t>08.05.2019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AB9D-FAA5-4235-8FF8-6ED26374AF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5651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A6028-61FB-4B9D-8253-78560C76922E}" type="datetimeFigureOut">
              <a:rPr lang="fr-CH" smtClean="0"/>
              <a:t>08.05.2019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2AB9D-FAA5-4235-8FF8-6ED26374AF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07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2585055" y="377209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Physically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 active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585055" y="4201127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Physically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 inactive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318" y="4570459"/>
            <a:ext cx="6120000" cy="3092038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18" y="747303"/>
            <a:ext cx="6120000" cy="3074349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437529" y="746541"/>
            <a:ext cx="591671" cy="1409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5486041" y="4608981"/>
            <a:ext cx="591671" cy="1409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706812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</Words>
  <Application>Microsoft Office PowerPoint</Application>
  <PresentationFormat>Format A4 (210 x 297 mm)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CHUV | Centre hospitalier universitaire vaudois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Marques-Vidal Pedro Manuel</dc:creator>
  <cp:lastModifiedBy>Tasheva Plamena</cp:lastModifiedBy>
  <cp:revision>8</cp:revision>
  <dcterms:created xsi:type="dcterms:W3CDTF">2019-02-28T10:01:47Z</dcterms:created>
  <dcterms:modified xsi:type="dcterms:W3CDTF">2019-05-08T19:40:40Z</dcterms:modified>
</cp:coreProperties>
</file>