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2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FE9D6-DF1E-455C-B6B0-64A2C03E8DA3}" type="datetimeFigureOut">
              <a:rPr lang="fr-CH" smtClean="0"/>
              <a:t>19.03.2019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8EEE-33C4-4DD3-BA37-60116EE7A87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4169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FE9D6-DF1E-455C-B6B0-64A2C03E8DA3}" type="datetimeFigureOut">
              <a:rPr lang="fr-CH" smtClean="0"/>
              <a:t>19.03.2019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8EEE-33C4-4DD3-BA37-60116EE7A87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38805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FE9D6-DF1E-455C-B6B0-64A2C03E8DA3}" type="datetimeFigureOut">
              <a:rPr lang="fr-CH" smtClean="0"/>
              <a:t>19.03.2019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8EEE-33C4-4DD3-BA37-60116EE7A87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72312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FE9D6-DF1E-455C-B6B0-64A2C03E8DA3}" type="datetimeFigureOut">
              <a:rPr lang="fr-CH" smtClean="0"/>
              <a:t>19.03.2019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8EEE-33C4-4DD3-BA37-60116EE7A87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12119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FE9D6-DF1E-455C-B6B0-64A2C03E8DA3}" type="datetimeFigureOut">
              <a:rPr lang="fr-CH" smtClean="0"/>
              <a:t>19.03.2019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8EEE-33C4-4DD3-BA37-60116EE7A87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59188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FE9D6-DF1E-455C-B6B0-64A2C03E8DA3}" type="datetimeFigureOut">
              <a:rPr lang="fr-CH" smtClean="0"/>
              <a:t>19.03.2019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8EEE-33C4-4DD3-BA37-60116EE7A87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10459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FE9D6-DF1E-455C-B6B0-64A2C03E8DA3}" type="datetimeFigureOut">
              <a:rPr lang="fr-CH" smtClean="0"/>
              <a:t>19.03.2019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8EEE-33C4-4DD3-BA37-60116EE7A87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41755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FE9D6-DF1E-455C-B6B0-64A2C03E8DA3}" type="datetimeFigureOut">
              <a:rPr lang="fr-CH" smtClean="0"/>
              <a:t>19.03.2019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8EEE-33C4-4DD3-BA37-60116EE7A87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3589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FE9D6-DF1E-455C-B6B0-64A2C03E8DA3}" type="datetimeFigureOut">
              <a:rPr lang="fr-CH" smtClean="0"/>
              <a:t>19.03.2019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8EEE-33C4-4DD3-BA37-60116EE7A87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56754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FE9D6-DF1E-455C-B6B0-64A2C03E8DA3}" type="datetimeFigureOut">
              <a:rPr lang="fr-CH" smtClean="0"/>
              <a:t>19.03.2019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8EEE-33C4-4DD3-BA37-60116EE7A87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599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FE9D6-DF1E-455C-B6B0-64A2C03E8DA3}" type="datetimeFigureOut">
              <a:rPr lang="fr-CH" smtClean="0"/>
              <a:t>19.03.2019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8EEE-33C4-4DD3-BA37-60116EE7A87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75677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FE9D6-DF1E-455C-B6B0-64A2C03E8DA3}" type="datetimeFigureOut">
              <a:rPr lang="fr-CH" smtClean="0"/>
              <a:t>19.03.2019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58EEE-33C4-4DD3-BA37-60116EE7A87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3765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397725" y="391884"/>
            <a:ext cx="1815737" cy="100584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err="1" smtClean="0">
                <a:solidFill>
                  <a:schemeClr val="tx1"/>
                </a:solidFill>
              </a:rPr>
              <a:t>Contacted</a:t>
            </a:r>
            <a:endParaRPr lang="fr-CH" dirty="0" smtClean="0">
              <a:solidFill>
                <a:schemeClr val="tx1"/>
              </a:solidFill>
            </a:endParaRPr>
          </a:p>
          <a:p>
            <a:pPr algn="ctr"/>
            <a:r>
              <a:rPr lang="fr-CH" dirty="0" smtClean="0">
                <a:solidFill>
                  <a:schemeClr val="tx1"/>
                </a:solidFill>
              </a:rPr>
              <a:t>N=377</a:t>
            </a:r>
            <a:endParaRPr lang="fr-CH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397725" y="2454727"/>
            <a:ext cx="1815737" cy="100584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</a:rPr>
              <a:t>Eligible</a:t>
            </a:r>
          </a:p>
          <a:p>
            <a:pPr algn="ctr"/>
            <a:r>
              <a:rPr lang="fr-CH" dirty="0" smtClean="0">
                <a:solidFill>
                  <a:schemeClr val="tx1"/>
                </a:solidFill>
              </a:rPr>
              <a:t>N=274</a:t>
            </a:r>
            <a:endParaRPr lang="fr-CH" dirty="0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101737" y="1603060"/>
            <a:ext cx="21945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CH" dirty="0" smtClean="0"/>
              <a:t>Non-</a:t>
            </a:r>
            <a:r>
              <a:rPr lang="fr-CH" dirty="0" err="1" smtClean="0"/>
              <a:t>eligible</a:t>
            </a:r>
            <a:endParaRPr lang="fr-CH" dirty="0" smtClean="0"/>
          </a:p>
          <a:p>
            <a:r>
              <a:rPr lang="fr-CH" dirty="0" smtClean="0"/>
              <a:t>N=103</a:t>
            </a:r>
            <a:endParaRPr lang="fr-CH" dirty="0"/>
          </a:p>
        </p:txBody>
      </p:sp>
      <p:sp>
        <p:nvSpPr>
          <p:cNvPr id="10" name="ZoneTexte 9"/>
          <p:cNvSpPr txBox="1"/>
          <p:nvPr/>
        </p:nvSpPr>
        <p:spPr>
          <a:xfrm>
            <a:off x="4101737" y="5728746"/>
            <a:ext cx="21945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CH" dirty="0" err="1" smtClean="0"/>
              <a:t>Withdrew</a:t>
            </a:r>
            <a:endParaRPr lang="fr-CH" dirty="0" smtClean="0"/>
          </a:p>
          <a:p>
            <a:r>
              <a:rPr lang="fr-CH" dirty="0" smtClean="0"/>
              <a:t>N=11</a:t>
            </a:r>
            <a:endParaRPr lang="fr-CH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1397724" y="4517570"/>
            <a:ext cx="1815737" cy="100584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err="1" smtClean="0">
                <a:solidFill>
                  <a:schemeClr val="tx1"/>
                </a:solidFill>
              </a:rPr>
              <a:t>Consented</a:t>
            </a:r>
            <a:endParaRPr lang="fr-CH" dirty="0" smtClean="0">
              <a:solidFill>
                <a:schemeClr val="tx1"/>
              </a:solidFill>
            </a:endParaRPr>
          </a:p>
          <a:p>
            <a:pPr algn="ctr"/>
            <a:r>
              <a:rPr lang="fr-CH" dirty="0" smtClean="0">
                <a:solidFill>
                  <a:schemeClr val="tx1"/>
                </a:solidFill>
              </a:rPr>
              <a:t>N=211</a:t>
            </a:r>
            <a:endParaRPr lang="fr-CH" dirty="0">
              <a:solidFill>
                <a:schemeClr val="tx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101737" y="3665903"/>
            <a:ext cx="21945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CH" dirty="0" err="1" smtClean="0"/>
              <a:t>Did</a:t>
            </a:r>
            <a:r>
              <a:rPr lang="fr-CH" dirty="0" smtClean="0"/>
              <a:t> not consent</a:t>
            </a:r>
          </a:p>
          <a:p>
            <a:r>
              <a:rPr lang="fr-CH" dirty="0" smtClean="0"/>
              <a:t>N=63</a:t>
            </a:r>
            <a:endParaRPr lang="fr-CH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1397724" y="6580413"/>
            <a:ext cx="1815737" cy="100584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err="1" smtClean="0">
                <a:solidFill>
                  <a:schemeClr val="tx1"/>
                </a:solidFill>
              </a:rPr>
              <a:t>Recordings</a:t>
            </a:r>
            <a:endParaRPr lang="fr-CH" dirty="0" smtClean="0">
              <a:solidFill>
                <a:schemeClr val="tx1"/>
              </a:solidFill>
            </a:endParaRPr>
          </a:p>
          <a:p>
            <a:pPr algn="ctr"/>
            <a:r>
              <a:rPr lang="fr-CH" dirty="0" smtClean="0">
                <a:solidFill>
                  <a:schemeClr val="tx1"/>
                </a:solidFill>
              </a:rPr>
              <a:t>N=200</a:t>
            </a:r>
            <a:endParaRPr lang="fr-CH" dirty="0">
              <a:solidFill>
                <a:schemeClr val="tx1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397723" y="8643258"/>
            <a:ext cx="1815737" cy="100584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</a:rPr>
              <a:t>Usable data</a:t>
            </a:r>
          </a:p>
          <a:p>
            <a:pPr algn="ctr"/>
            <a:r>
              <a:rPr lang="fr-CH" smtClean="0">
                <a:solidFill>
                  <a:schemeClr val="tx1"/>
                </a:solidFill>
              </a:rPr>
              <a:t>N=177</a:t>
            </a:r>
            <a:endParaRPr lang="fr-CH" dirty="0">
              <a:solidFill>
                <a:schemeClr val="tx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4101737" y="7791589"/>
            <a:ext cx="21945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CH" dirty="0" err="1" smtClean="0"/>
              <a:t>Recording</a:t>
            </a:r>
            <a:r>
              <a:rPr lang="fr-CH" dirty="0" smtClean="0"/>
              <a:t> time &lt;24h</a:t>
            </a:r>
          </a:p>
          <a:p>
            <a:r>
              <a:rPr lang="fr-CH" dirty="0" smtClean="0"/>
              <a:t>N=23</a:t>
            </a:r>
            <a:endParaRPr lang="fr-CH" dirty="0"/>
          </a:p>
        </p:txBody>
      </p:sp>
      <p:cxnSp>
        <p:nvCxnSpPr>
          <p:cNvPr id="18" name="Connecteur droit avec flèche 17"/>
          <p:cNvCxnSpPr>
            <a:stCxn id="4" idx="2"/>
            <a:endCxn id="6" idx="0"/>
          </p:cNvCxnSpPr>
          <p:nvPr/>
        </p:nvCxnSpPr>
        <p:spPr>
          <a:xfrm>
            <a:off x="2305594" y="1397724"/>
            <a:ext cx="0" cy="10570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>
            <a:stCxn id="6" idx="2"/>
            <a:endCxn id="11" idx="0"/>
          </p:cNvCxnSpPr>
          <p:nvPr/>
        </p:nvCxnSpPr>
        <p:spPr>
          <a:xfrm flipH="1">
            <a:off x="2305593" y="3460567"/>
            <a:ext cx="1" cy="10570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11" idx="2"/>
            <a:endCxn id="14" idx="0"/>
          </p:cNvCxnSpPr>
          <p:nvPr/>
        </p:nvCxnSpPr>
        <p:spPr>
          <a:xfrm>
            <a:off x="2305593" y="5523410"/>
            <a:ext cx="0" cy="10570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14" idx="2"/>
            <a:endCxn id="15" idx="0"/>
          </p:cNvCxnSpPr>
          <p:nvPr/>
        </p:nvCxnSpPr>
        <p:spPr>
          <a:xfrm flipH="1">
            <a:off x="2305592" y="7586253"/>
            <a:ext cx="1" cy="105700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en angle 28"/>
          <p:cNvCxnSpPr>
            <a:stCxn id="4" idx="2"/>
            <a:endCxn id="9" idx="1"/>
          </p:cNvCxnSpPr>
          <p:nvPr/>
        </p:nvCxnSpPr>
        <p:spPr>
          <a:xfrm rot="16200000" flipH="1">
            <a:off x="2939414" y="763903"/>
            <a:ext cx="528502" cy="1796143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en angle 29"/>
          <p:cNvCxnSpPr>
            <a:stCxn id="6" idx="2"/>
            <a:endCxn id="12" idx="1"/>
          </p:cNvCxnSpPr>
          <p:nvPr/>
        </p:nvCxnSpPr>
        <p:spPr>
          <a:xfrm rot="16200000" flipH="1">
            <a:off x="2939414" y="2826746"/>
            <a:ext cx="528502" cy="1796143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en angle 32"/>
          <p:cNvCxnSpPr/>
          <p:nvPr/>
        </p:nvCxnSpPr>
        <p:spPr>
          <a:xfrm rot="16200000" flipH="1">
            <a:off x="2986727" y="4822511"/>
            <a:ext cx="433873" cy="1796144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en angle 38"/>
          <p:cNvCxnSpPr>
            <a:stCxn id="14" idx="2"/>
            <a:endCxn id="16" idx="1"/>
          </p:cNvCxnSpPr>
          <p:nvPr/>
        </p:nvCxnSpPr>
        <p:spPr>
          <a:xfrm rot="16200000" flipH="1">
            <a:off x="2939414" y="6952432"/>
            <a:ext cx="528502" cy="1796144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25588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</Words>
  <Application>Microsoft Office PowerPoint</Application>
  <PresentationFormat>Format A4 (210 x 297 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CHUV | Centre hospitalier universitaire vaudois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Marques-Vidal Pedro Manuel</dc:creator>
  <cp:lastModifiedBy>Tasheva Plamena</cp:lastModifiedBy>
  <cp:revision>8</cp:revision>
  <dcterms:created xsi:type="dcterms:W3CDTF">2018-12-12T12:34:10Z</dcterms:created>
  <dcterms:modified xsi:type="dcterms:W3CDTF">2019-03-19T14:58:15Z</dcterms:modified>
</cp:coreProperties>
</file>