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A2DF0F-0014-485D-B8ED-BFF62B17BBA6}" v="94" dt="2022-11-07T20:05:22.3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338" y="8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08/11/2022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.emf"/><Relationship Id="rId20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507789"/>
              </p:ext>
            </p:extLst>
          </p:nvPr>
        </p:nvGraphicFramePr>
        <p:xfrm>
          <a:off x="455518" y="83888"/>
          <a:ext cx="2723574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3017484" imgH="2194368" progId="Acrobat.Document.2020">
                  <p:embed/>
                </p:oleObj>
              </mc:Choice>
              <mc:Fallback>
                <p:oleObj name="Acrobat Document" r:id="rId3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5518" y="83888"/>
                        <a:ext cx="2723574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612989"/>
              </p:ext>
            </p:extLst>
          </p:nvPr>
        </p:nvGraphicFramePr>
        <p:xfrm>
          <a:off x="3505792" y="83888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5" imgW="3017484" imgH="2194368" progId="Acrobat.Document.2020">
                  <p:embed/>
                </p:oleObj>
              </mc:Choice>
              <mc:Fallback>
                <p:oleObj name="Acrobat Document" r:id="rId5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505792" y="83888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501844"/>
              </p:ext>
            </p:extLst>
          </p:nvPr>
        </p:nvGraphicFramePr>
        <p:xfrm>
          <a:off x="455519" y="2089674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Acrobat Document" r:id="rId7" imgW="3017484" imgH="2194368" progId="Acrobat.Document.2020">
                  <p:embed/>
                </p:oleObj>
              </mc:Choice>
              <mc:Fallback>
                <p:oleObj name="Acrobat Document" r:id="rId7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5519" y="2089674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292937"/>
              </p:ext>
            </p:extLst>
          </p:nvPr>
        </p:nvGraphicFramePr>
        <p:xfrm>
          <a:off x="3505792" y="2089674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9" imgW="3017484" imgH="2194368" progId="Acrobat.Document.2020">
                  <p:embed/>
                </p:oleObj>
              </mc:Choice>
              <mc:Fallback>
                <p:oleObj name="Acrobat Document" r:id="rId9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05792" y="2089674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148573"/>
              </p:ext>
            </p:extLst>
          </p:nvPr>
        </p:nvGraphicFramePr>
        <p:xfrm>
          <a:off x="455519" y="4036346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Acrobat Document" r:id="rId11" imgW="3017484" imgH="2194368" progId="Acrobat.Document.2020">
                  <p:embed/>
                </p:oleObj>
              </mc:Choice>
              <mc:Fallback>
                <p:oleObj name="Acrobat Document" r:id="rId11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5519" y="4036346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5297433"/>
              </p:ext>
            </p:extLst>
          </p:nvPr>
        </p:nvGraphicFramePr>
        <p:xfrm>
          <a:off x="3505792" y="4036346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13" imgW="3017484" imgH="2194368" progId="Acrobat.Document.2020">
                  <p:embed/>
                </p:oleObj>
              </mc:Choice>
              <mc:Fallback>
                <p:oleObj name="Acrobat Document" r:id="rId13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05792" y="4036346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2242303"/>
              </p:ext>
            </p:extLst>
          </p:nvPr>
        </p:nvGraphicFramePr>
        <p:xfrm>
          <a:off x="455519" y="5930762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Acrobat Document" r:id="rId15" imgW="3017484" imgH="2194368" progId="Acrobat.Document.2020">
                  <p:embed/>
                </p:oleObj>
              </mc:Choice>
              <mc:Fallback>
                <p:oleObj name="Acrobat Document" r:id="rId15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5519" y="5930762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356981"/>
              </p:ext>
            </p:extLst>
          </p:nvPr>
        </p:nvGraphicFramePr>
        <p:xfrm>
          <a:off x="3505792" y="5930762"/>
          <a:ext cx="2723573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Acrobat Document" r:id="rId17" imgW="3017484" imgH="2194368" progId="Acrobat.Document.2020">
                  <p:embed/>
                </p:oleObj>
              </mc:Choice>
              <mc:Fallback>
                <p:oleObj name="Acrobat Document" r:id="rId17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505792" y="5930762"/>
                        <a:ext cx="2723573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5367114"/>
              </p:ext>
            </p:extLst>
          </p:nvPr>
        </p:nvGraphicFramePr>
        <p:xfrm>
          <a:off x="455518" y="7864374"/>
          <a:ext cx="2723575" cy="198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Acrobat Document" r:id="rId19" imgW="3017484" imgH="2194368" progId="Acrobat.Document.2020">
                  <p:embed/>
                </p:oleObj>
              </mc:Choice>
              <mc:Fallback>
                <p:oleObj name="Acrobat Document" r:id="rId19" imgW="3017484" imgH="2194368" progId="Acrobat.Document.20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455518" y="7864374"/>
                        <a:ext cx="2723575" cy="198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753C501-3C83-1843-DE70-B9E331816EE7}"/>
              </a:ext>
            </a:extLst>
          </p:cNvPr>
          <p:cNvSpPr txBox="1"/>
          <p:nvPr/>
        </p:nvSpPr>
        <p:spPr>
          <a:xfrm>
            <a:off x="3383025" y="83888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B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7EEEFEF-CDD4-482F-11DF-FD3A3EEE8044}"/>
              </a:ext>
            </a:extLst>
          </p:cNvPr>
          <p:cNvSpPr txBox="1"/>
          <p:nvPr/>
        </p:nvSpPr>
        <p:spPr>
          <a:xfrm>
            <a:off x="3383025" y="2089674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D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293D3C6-9EFB-62B4-1B16-6E4F44B87F24}"/>
              </a:ext>
            </a:extLst>
          </p:cNvPr>
          <p:cNvSpPr txBox="1"/>
          <p:nvPr/>
        </p:nvSpPr>
        <p:spPr>
          <a:xfrm>
            <a:off x="3383025" y="4036346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F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2F7C405-72F8-0F14-3DC4-4DF9268B40B1}"/>
              </a:ext>
            </a:extLst>
          </p:cNvPr>
          <p:cNvSpPr txBox="1"/>
          <p:nvPr/>
        </p:nvSpPr>
        <p:spPr>
          <a:xfrm>
            <a:off x="3383025" y="5930762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H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5CF874EB-7CF1-5BF5-5927-73CAC48A8A76}"/>
              </a:ext>
            </a:extLst>
          </p:cNvPr>
          <p:cNvSpPr txBox="1"/>
          <p:nvPr/>
        </p:nvSpPr>
        <p:spPr>
          <a:xfrm>
            <a:off x="334067" y="83888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A</a:t>
            </a:r>
            <a:endParaRPr lang="fr-FR" dirty="0">
              <a:cs typeface="Calibri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B8AD5DA1-3827-3B7B-D643-EFA2C80210E2}"/>
              </a:ext>
            </a:extLst>
          </p:cNvPr>
          <p:cNvSpPr txBox="1"/>
          <p:nvPr/>
        </p:nvSpPr>
        <p:spPr>
          <a:xfrm>
            <a:off x="334067" y="2089674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C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AFEA775-A29F-6BD0-EE41-41D48F8DB25D}"/>
              </a:ext>
            </a:extLst>
          </p:cNvPr>
          <p:cNvSpPr txBox="1"/>
          <p:nvPr/>
        </p:nvSpPr>
        <p:spPr>
          <a:xfrm>
            <a:off x="334067" y="4036346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BE0D89F-B175-EF92-FC5E-2D9DD97C51C5}"/>
              </a:ext>
            </a:extLst>
          </p:cNvPr>
          <p:cNvSpPr txBox="1"/>
          <p:nvPr/>
        </p:nvSpPr>
        <p:spPr>
          <a:xfrm>
            <a:off x="334067" y="5930762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G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6A12C588-E77A-F7C8-1700-166CCA858AB0}"/>
              </a:ext>
            </a:extLst>
          </p:cNvPr>
          <p:cNvSpPr txBox="1"/>
          <p:nvPr/>
        </p:nvSpPr>
        <p:spPr>
          <a:xfrm>
            <a:off x="334067" y="7864374"/>
            <a:ext cx="78205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dirty="0">
                <a:cs typeface="Calibri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599655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Format A4 (210 x 297 mm)</PresentationFormat>
  <Paragraphs>9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Adobe Acrobat Document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Marques-Vidal Pedro Manuel</dc:creator>
  <cp:lastModifiedBy>Pedro Marques-Vidal</cp:lastModifiedBy>
  <cp:revision>36</cp:revision>
  <dcterms:created xsi:type="dcterms:W3CDTF">2022-11-07T19:58:53Z</dcterms:created>
  <dcterms:modified xsi:type="dcterms:W3CDTF">2022-11-08T07:46:55Z</dcterms:modified>
</cp:coreProperties>
</file>