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1520488" cy="5400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1" userDrawn="1">
          <p15:clr>
            <a:srgbClr val="A4A3A4"/>
          </p15:clr>
        </p15:guide>
        <p15:guide id="2" pos="36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5" y="77"/>
      </p:cViewPr>
      <p:guideLst>
        <p:guide orient="horz" pos="1701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A6863-42CC-47D5-9933-B2577062D02E}" type="datetimeFigureOut">
              <a:rPr lang="fr-CH" smtClean="0"/>
              <a:t>17.10.2022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1143000"/>
            <a:ext cx="6581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C77F-CC1D-41E9-BFE6-CBEA93513A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356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FC77F-CC1D-41E9-BFE6-CBEA93513A91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35620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1677712"/>
            <a:ext cx="9792415" cy="115764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28073" y="3060383"/>
            <a:ext cx="8064342" cy="1380173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36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8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4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0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3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89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r>
              <a:rPr lang="en-US" dirty="0" err="1" smtClean="0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2354" y="216279"/>
            <a:ext cx="2592110" cy="4608076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024" y="216279"/>
            <a:ext cx="7584321" cy="460807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039" y="3470434"/>
            <a:ext cx="9792415" cy="1072634"/>
          </a:xfrm>
        </p:spPr>
        <p:txBody>
          <a:bodyPr anchor="t"/>
          <a:lstStyle>
            <a:lvl1pPr algn="l">
              <a:defRPr sz="3816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039" y="2289039"/>
            <a:ext cx="9792415" cy="1181397"/>
          </a:xfrm>
        </p:spPr>
        <p:txBody>
          <a:bodyPr anchor="b"/>
          <a:lstStyle>
            <a:lvl1pPr marL="0" indent="0">
              <a:buNone/>
              <a:defRPr sz="1908">
                <a:solidFill>
                  <a:schemeClr val="tx1">
                    <a:tint val="75000"/>
                  </a:schemeClr>
                </a:solidFill>
              </a:defRPr>
            </a:lvl1pPr>
            <a:lvl2pPr marL="436169" indent="0">
              <a:buNone/>
              <a:defRPr sz="1717">
                <a:solidFill>
                  <a:schemeClr val="tx1">
                    <a:tint val="75000"/>
                  </a:schemeClr>
                </a:solidFill>
              </a:defRPr>
            </a:lvl2pPr>
            <a:lvl3pPr marL="872338" indent="0">
              <a:buNone/>
              <a:defRPr sz="1526">
                <a:solidFill>
                  <a:schemeClr val="tx1">
                    <a:tint val="75000"/>
                  </a:schemeClr>
                </a:solidFill>
              </a:defRPr>
            </a:lvl3pPr>
            <a:lvl4pPr marL="1308506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4pPr>
            <a:lvl5pPr marL="1744675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5pPr>
            <a:lvl6pPr marL="2180844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6pPr>
            <a:lvl7pPr marL="2617013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7pPr>
            <a:lvl8pPr marL="3053182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8pPr>
            <a:lvl9pPr marL="3489350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24" y="1260159"/>
            <a:ext cx="5088216" cy="3564196"/>
          </a:xfrm>
        </p:spPr>
        <p:txBody>
          <a:bodyPr/>
          <a:lstStyle>
            <a:lvl1pPr>
              <a:defRPr sz="2671"/>
            </a:lvl1pPr>
            <a:lvl2pPr>
              <a:defRPr sz="2290"/>
            </a:lvl2pPr>
            <a:lvl3pPr>
              <a:defRPr sz="1908"/>
            </a:lvl3pPr>
            <a:lvl4pPr>
              <a:defRPr sz="1717"/>
            </a:lvl4pPr>
            <a:lvl5pPr>
              <a:defRPr sz="1717"/>
            </a:lvl5pPr>
            <a:lvl6pPr>
              <a:defRPr sz="1717"/>
            </a:lvl6pPr>
            <a:lvl7pPr>
              <a:defRPr sz="1717"/>
            </a:lvl7pPr>
            <a:lvl8pPr>
              <a:defRPr sz="1717"/>
            </a:lvl8pPr>
            <a:lvl9pPr>
              <a:defRPr sz="17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49" y="1260159"/>
            <a:ext cx="5088216" cy="3564196"/>
          </a:xfrm>
        </p:spPr>
        <p:txBody>
          <a:bodyPr/>
          <a:lstStyle>
            <a:lvl1pPr>
              <a:defRPr sz="2671"/>
            </a:lvl1pPr>
            <a:lvl2pPr>
              <a:defRPr sz="2290"/>
            </a:lvl2pPr>
            <a:lvl3pPr>
              <a:defRPr sz="1908"/>
            </a:lvl3pPr>
            <a:lvl4pPr>
              <a:defRPr sz="1717"/>
            </a:lvl4pPr>
            <a:lvl5pPr>
              <a:defRPr sz="1717"/>
            </a:lvl5pPr>
            <a:lvl6pPr>
              <a:defRPr sz="1717"/>
            </a:lvl6pPr>
            <a:lvl7pPr>
              <a:defRPr sz="1717"/>
            </a:lvl7pPr>
            <a:lvl8pPr>
              <a:defRPr sz="1717"/>
            </a:lvl8pPr>
            <a:lvl9pPr>
              <a:defRPr sz="17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26" y="1208902"/>
            <a:ext cx="5090215" cy="503813"/>
          </a:xfrm>
        </p:spPr>
        <p:txBody>
          <a:bodyPr anchor="b"/>
          <a:lstStyle>
            <a:lvl1pPr marL="0" indent="0">
              <a:buNone/>
              <a:defRPr sz="2290" b="1"/>
            </a:lvl1pPr>
            <a:lvl2pPr marL="436169" indent="0">
              <a:buNone/>
              <a:defRPr sz="1908" b="1"/>
            </a:lvl2pPr>
            <a:lvl3pPr marL="872338" indent="0">
              <a:buNone/>
              <a:defRPr sz="1717" b="1"/>
            </a:lvl3pPr>
            <a:lvl4pPr marL="1308506" indent="0">
              <a:buNone/>
              <a:defRPr sz="1526" b="1"/>
            </a:lvl4pPr>
            <a:lvl5pPr marL="1744675" indent="0">
              <a:buNone/>
              <a:defRPr sz="1526" b="1"/>
            </a:lvl5pPr>
            <a:lvl6pPr marL="2180844" indent="0">
              <a:buNone/>
              <a:defRPr sz="1526" b="1"/>
            </a:lvl6pPr>
            <a:lvl7pPr marL="2617013" indent="0">
              <a:buNone/>
              <a:defRPr sz="1526" b="1"/>
            </a:lvl7pPr>
            <a:lvl8pPr marL="3053182" indent="0">
              <a:buNone/>
              <a:defRPr sz="1526" b="1"/>
            </a:lvl8pPr>
            <a:lvl9pPr marL="3489350" indent="0">
              <a:buNone/>
              <a:defRPr sz="152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26" y="1712714"/>
            <a:ext cx="5090215" cy="3111639"/>
          </a:xfrm>
        </p:spPr>
        <p:txBody>
          <a:bodyPr/>
          <a:lstStyle>
            <a:lvl1pPr>
              <a:defRPr sz="2290"/>
            </a:lvl1pPr>
            <a:lvl2pPr>
              <a:defRPr sz="1908"/>
            </a:lvl2pPr>
            <a:lvl3pPr>
              <a:defRPr sz="1717"/>
            </a:lvl3pPr>
            <a:lvl4pPr>
              <a:defRPr sz="1526"/>
            </a:lvl4pPr>
            <a:lvl5pPr>
              <a:defRPr sz="1526"/>
            </a:lvl5pPr>
            <a:lvl6pPr>
              <a:defRPr sz="1526"/>
            </a:lvl6pPr>
            <a:lvl7pPr>
              <a:defRPr sz="1526"/>
            </a:lvl7pPr>
            <a:lvl8pPr>
              <a:defRPr sz="1526"/>
            </a:lvl8pPr>
            <a:lvl9pPr>
              <a:defRPr sz="152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2251" y="1208902"/>
            <a:ext cx="5092215" cy="503813"/>
          </a:xfrm>
        </p:spPr>
        <p:txBody>
          <a:bodyPr anchor="b"/>
          <a:lstStyle>
            <a:lvl1pPr marL="0" indent="0">
              <a:buNone/>
              <a:defRPr sz="2290" b="1"/>
            </a:lvl1pPr>
            <a:lvl2pPr marL="436169" indent="0">
              <a:buNone/>
              <a:defRPr sz="1908" b="1"/>
            </a:lvl2pPr>
            <a:lvl3pPr marL="872338" indent="0">
              <a:buNone/>
              <a:defRPr sz="1717" b="1"/>
            </a:lvl3pPr>
            <a:lvl4pPr marL="1308506" indent="0">
              <a:buNone/>
              <a:defRPr sz="1526" b="1"/>
            </a:lvl4pPr>
            <a:lvl5pPr marL="1744675" indent="0">
              <a:buNone/>
              <a:defRPr sz="1526" b="1"/>
            </a:lvl5pPr>
            <a:lvl6pPr marL="2180844" indent="0">
              <a:buNone/>
              <a:defRPr sz="1526" b="1"/>
            </a:lvl6pPr>
            <a:lvl7pPr marL="2617013" indent="0">
              <a:buNone/>
              <a:defRPr sz="1526" b="1"/>
            </a:lvl7pPr>
            <a:lvl8pPr marL="3053182" indent="0">
              <a:buNone/>
              <a:defRPr sz="1526" b="1"/>
            </a:lvl8pPr>
            <a:lvl9pPr marL="3489350" indent="0">
              <a:buNone/>
              <a:defRPr sz="152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2251" y="1712714"/>
            <a:ext cx="5092215" cy="3111639"/>
          </a:xfrm>
        </p:spPr>
        <p:txBody>
          <a:bodyPr/>
          <a:lstStyle>
            <a:lvl1pPr>
              <a:defRPr sz="2290"/>
            </a:lvl1pPr>
            <a:lvl2pPr>
              <a:defRPr sz="1908"/>
            </a:lvl2pPr>
            <a:lvl3pPr>
              <a:defRPr sz="1717"/>
            </a:lvl3pPr>
            <a:lvl4pPr>
              <a:defRPr sz="1526"/>
            </a:lvl4pPr>
            <a:lvl5pPr>
              <a:defRPr sz="1526"/>
            </a:lvl5pPr>
            <a:lvl6pPr>
              <a:defRPr sz="1526"/>
            </a:lvl6pPr>
            <a:lvl7pPr>
              <a:defRPr sz="1526"/>
            </a:lvl7pPr>
            <a:lvl8pPr>
              <a:defRPr sz="1526"/>
            </a:lvl8pPr>
            <a:lvl9pPr>
              <a:defRPr sz="152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25" y="215027"/>
            <a:ext cx="3790162" cy="915114"/>
          </a:xfrm>
        </p:spPr>
        <p:txBody>
          <a:bodyPr anchor="b"/>
          <a:lstStyle>
            <a:lvl1pPr algn="l">
              <a:defRPr sz="1908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192" y="215028"/>
            <a:ext cx="6440273" cy="4609326"/>
          </a:xfrm>
        </p:spPr>
        <p:txBody>
          <a:bodyPr/>
          <a:lstStyle>
            <a:lvl1pPr>
              <a:defRPr sz="3053"/>
            </a:lvl1pPr>
            <a:lvl2pPr>
              <a:defRPr sz="2671"/>
            </a:lvl2pPr>
            <a:lvl3pPr>
              <a:defRPr sz="2290"/>
            </a:lvl3pPr>
            <a:lvl4pPr>
              <a:defRPr sz="1908"/>
            </a:lvl4pPr>
            <a:lvl5pPr>
              <a:defRPr sz="1908"/>
            </a:lvl5pPr>
            <a:lvl6pPr>
              <a:defRPr sz="1908"/>
            </a:lvl6pPr>
            <a:lvl7pPr>
              <a:defRPr sz="1908"/>
            </a:lvl7pPr>
            <a:lvl8pPr>
              <a:defRPr sz="1908"/>
            </a:lvl8pPr>
            <a:lvl9pPr>
              <a:defRPr sz="1908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25" y="1130142"/>
            <a:ext cx="3790162" cy="3694212"/>
          </a:xfrm>
        </p:spPr>
        <p:txBody>
          <a:bodyPr/>
          <a:lstStyle>
            <a:lvl1pPr marL="0" indent="0">
              <a:buNone/>
              <a:defRPr sz="1336"/>
            </a:lvl1pPr>
            <a:lvl2pPr marL="436169" indent="0">
              <a:buNone/>
              <a:defRPr sz="1145"/>
            </a:lvl2pPr>
            <a:lvl3pPr marL="872338" indent="0">
              <a:buNone/>
              <a:defRPr sz="954"/>
            </a:lvl3pPr>
            <a:lvl4pPr marL="1308506" indent="0">
              <a:buNone/>
              <a:defRPr sz="859"/>
            </a:lvl4pPr>
            <a:lvl5pPr marL="1744675" indent="0">
              <a:buNone/>
              <a:defRPr sz="859"/>
            </a:lvl5pPr>
            <a:lvl6pPr marL="2180844" indent="0">
              <a:buNone/>
              <a:defRPr sz="859"/>
            </a:lvl6pPr>
            <a:lvl7pPr marL="2617013" indent="0">
              <a:buNone/>
              <a:defRPr sz="859"/>
            </a:lvl7pPr>
            <a:lvl8pPr marL="3053182" indent="0">
              <a:buNone/>
              <a:defRPr sz="859"/>
            </a:lvl8pPr>
            <a:lvl9pPr marL="3489350" indent="0">
              <a:buNone/>
              <a:defRPr sz="85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096" y="3780473"/>
            <a:ext cx="6912293" cy="446306"/>
          </a:xfrm>
        </p:spPr>
        <p:txBody>
          <a:bodyPr anchor="b"/>
          <a:lstStyle>
            <a:lvl1pPr algn="l">
              <a:defRPr sz="1908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096" y="482561"/>
            <a:ext cx="6912293" cy="3240405"/>
          </a:xfrm>
        </p:spPr>
        <p:txBody>
          <a:bodyPr/>
          <a:lstStyle>
            <a:lvl1pPr marL="0" indent="0">
              <a:buNone/>
              <a:defRPr sz="3053"/>
            </a:lvl1pPr>
            <a:lvl2pPr marL="436169" indent="0">
              <a:buNone/>
              <a:defRPr sz="2671"/>
            </a:lvl2pPr>
            <a:lvl3pPr marL="872338" indent="0">
              <a:buNone/>
              <a:defRPr sz="2290"/>
            </a:lvl3pPr>
            <a:lvl4pPr marL="1308506" indent="0">
              <a:buNone/>
              <a:defRPr sz="1908"/>
            </a:lvl4pPr>
            <a:lvl5pPr marL="1744675" indent="0">
              <a:buNone/>
              <a:defRPr sz="1908"/>
            </a:lvl5pPr>
            <a:lvl6pPr marL="2180844" indent="0">
              <a:buNone/>
              <a:defRPr sz="1908"/>
            </a:lvl6pPr>
            <a:lvl7pPr marL="2617013" indent="0">
              <a:buNone/>
              <a:defRPr sz="1908"/>
            </a:lvl7pPr>
            <a:lvl8pPr marL="3053182" indent="0">
              <a:buNone/>
              <a:defRPr sz="1908"/>
            </a:lvl8pPr>
            <a:lvl9pPr marL="3489350" indent="0">
              <a:buNone/>
              <a:defRPr sz="1908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096" y="4226780"/>
            <a:ext cx="6912293" cy="633829"/>
          </a:xfrm>
        </p:spPr>
        <p:txBody>
          <a:bodyPr/>
          <a:lstStyle>
            <a:lvl1pPr marL="0" indent="0">
              <a:buNone/>
              <a:defRPr sz="1336"/>
            </a:lvl1pPr>
            <a:lvl2pPr marL="436169" indent="0">
              <a:buNone/>
              <a:defRPr sz="1145"/>
            </a:lvl2pPr>
            <a:lvl3pPr marL="872338" indent="0">
              <a:buNone/>
              <a:defRPr sz="954"/>
            </a:lvl3pPr>
            <a:lvl4pPr marL="1308506" indent="0">
              <a:buNone/>
              <a:defRPr sz="859"/>
            </a:lvl4pPr>
            <a:lvl5pPr marL="1744675" indent="0">
              <a:buNone/>
              <a:defRPr sz="859"/>
            </a:lvl5pPr>
            <a:lvl6pPr marL="2180844" indent="0">
              <a:buNone/>
              <a:defRPr sz="859"/>
            </a:lvl6pPr>
            <a:lvl7pPr marL="2617013" indent="0">
              <a:buNone/>
              <a:defRPr sz="859"/>
            </a:lvl7pPr>
            <a:lvl8pPr marL="3053182" indent="0">
              <a:buNone/>
              <a:defRPr sz="859"/>
            </a:lvl8pPr>
            <a:lvl9pPr marL="3489350" indent="0">
              <a:buNone/>
              <a:defRPr sz="85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25" y="216278"/>
            <a:ext cx="10368439" cy="90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25" y="1260159"/>
            <a:ext cx="10368439" cy="35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25" y="5005627"/>
            <a:ext cx="268811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724C-E7A2-4A6D-A4BD-CDB6C1C03172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6167" y="5005627"/>
            <a:ext cx="364815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351" y="5005627"/>
            <a:ext cx="268811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72338" rtl="0" eaLnBrk="1" latinLnBrk="0" hangingPunct="1">
        <a:spcBef>
          <a:spcPct val="0"/>
        </a:spcBef>
        <a:buNone/>
        <a:defRPr sz="41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127" indent="-327127" algn="l" defTabSz="872338" rtl="0" eaLnBrk="1" latinLnBrk="0" hangingPunct="1">
        <a:spcBef>
          <a:spcPct val="20000"/>
        </a:spcBef>
        <a:buFont typeface="Arial" pitchFamily="34" charset="0"/>
        <a:buChar char="•"/>
        <a:defRPr sz="3053" kern="1200">
          <a:solidFill>
            <a:schemeClr val="tx1"/>
          </a:solidFill>
          <a:latin typeface="+mn-lt"/>
          <a:ea typeface="+mn-ea"/>
          <a:cs typeface="+mn-cs"/>
        </a:defRPr>
      </a:lvl1pPr>
      <a:lvl2pPr marL="708775" indent="-272606" algn="l" defTabSz="872338" rtl="0" eaLnBrk="1" latinLnBrk="0" hangingPunct="1">
        <a:spcBef>
          <a:spcPct val="20000"/>
        </a:spcBef>
        <a:buFont typeface="Arial" pitchFamily="34" charset="0"/>
        <a:buChar char="–"/>
        <a:defRPr sz="2671" kern="1200">
          <a:solidFill>
            <a:schemeClr val="tx1"/>
          </a:solidFill>
          <a:latin typeface="+mn-lt"/>
          <a:ea typeface="+mn-ea"/>
          <a:cs typeface="+mn-cs"/>
        </a:defRPr>
      </a:lvl2pPr>
      <a:lvl3pPr marL="1090422" indent="-218084" algn="l" defTabSz="872338" rtl="0" eaLnBrk="1" latinLnBrk="0" hangingPunct="1">
        <a:spcBef>
          <a:spcPct val="20000"/>
        </a:spcBef>
        <a:buFont typeface="Arial" pitchFamily="34" charset="0"/>
        <a:buChar char="•"/>
        <a:defRPr sz="2290" kern="1200">
          <a:solidFill>
            <a:schemeClr val="tx1"/>
          </a:solidFill>
          <a:latin typeface="+mn-lt"/>
          <a:ea typeface="+mn-ea"/>
          <a:cs typeface="+mn-cs"/>
        </a:defRPr>
      </a:lvl3pPr>
      <a:lvl4pPr marL="1526591" indent="-218084" algn="l" defTabSz="872338" rtl="0" eaLnBrk="1" latinLnBrk="0" hangingPunct="1">
        <a:spcBef>
          <a:spcPct val="20000"/>
        </a:spcBef>
        <a:buFont typeface="Arial" pitchFamily="34" charset="0"/>
        <a:buChar char="–"/>
        <a:defRPr sz="1908" kern="1200">
          <a:solidFill>
            <a:schemeClr val="tx1"/>
          </a:solidFill>
          <a:latin typeface="+mn-lt"/>
          <a:ea typeface="+mn-ea"/>
          <a:cs typeface="+mn-cs"/>
        </a:defRPr>
      </a:lvl4pPr>
      <a:lvl5pPr marL="1962760" indent="-218084" algn="l" defTabSz="872338" rtl="0" eaLnBrk="1" latinLnBrk="0" hangingPunct="1">
        <a:spcBef>
          <a:spcPct val="20000"/>
        </a:spcBef>
        <a:buFont typeface="Arial" pitchFamily="34" charset="0"/>
        <a:buChar char="»"/>
        <a:defRPr sz="1908" kern="1200">
          <a:solidFill>
            <a:schemeClr val="tx1"/>
          </a:solidFill>
          <a:latin typeface="+mn-lt"/>
          <a:ea typeface="+mn-ea"/>
          <a:cs typeface="+mn-cs"/>
        </a:defRPr>
      </a:lvl5pPr>
      <a:lvl6pPr marL="2398928" indent="-218084" algn="l" defTabSz="872338" rtl="0" eaLnBrk="1" latinLnBrk="0" hangingPunct="1">
        <a:spcBef>
          <a:spcPct val="20000"/>
        </a:spcBef>
        <a:buFont typeface="Arial" pitchFamily="34" charset="0"/>
        <a:buChar char="•"/>
        <a:defRPr sz="1908" kern="1200">
          <a:solidFill>
            <a:schemeClr val="tx1"/>
          </a:solidFill>
          <a:latin typeface="+mn-lt"/>
          <a:ea typeface="+mn-ea"/>
          <a:cs typeface="+mn-cs"/>
        </a:defRPr>
      </a:lvl6pPr>
      <a:lvl7pPr marL="2835097" indent="-218084" algn="l" defTabSz="872338" rtl="0" eaLnBrk="1" latinLnBrk="0" hangingPunct="1">
        <a:spcBef>
          <a:spcPct val="20000"/>
        </a:spcBef>
        <a:buFont typeface="Arial" pitchFamily="34" charset="0"/>
        <a:buChar char="•"/>
        <a:defRPr sz="1908" kern="1200">
          <a:solidFill>
            <a:schemeClr val="tx1"/>
          </a:solidFill>
          <a:latin typeface="+mn-lt"/>
          <a:ea typeface="+mn-ea"/>
          <a:cs typeface="+mn-cs"/>
        </a:defRPr>
      </a:lvl7pPr>
      <a:lvl8pPr marL="3271266" indent="-218084" algn="l" defTabSz="872338" rtl="0" eaLnBrk="1" latinLnBrk="0" hangingPunct="1">
        <a:spcBef>
          <a:spcPct val="20000"/>
        </a:spcBef>
        <a:buFont typeface="Arial" pitchFamily="34" charset="0"/>
        <a:buChar char="•"/>
        <a:defRPr sz="1908" kern="1200">
          <a:solidFill>
            <a:schemeClr val="tx1"/>
          </a:solidFill>
          <a:latin typeface="+mn-lt"/>
          <a:ea typeface="+mn-ea"/>
          <a:cs typeface="+mn-cs"/>
        </a:defRPr>
      </a:lvl8pPr>
      <a:lvl9pPr marL="3707435" indent="-218084" algn="l" defTabSz="872338" rtl="0" eaLnBrk="1" latinLnBrk="0" hangingPunct="1">
        <a:spcBef>
          <a:spcPct val="20000"/>
        </a:spcBef>
        <a:buFont typeface="Arial" pitchFamily="34" charset="0"/>
        <a:buChar char="•"/>
        <a:defRPr sz="19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1pPr>
      <a:lvl2pPr marL="436169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2pPr>
      <a:lvl3pPr marL="872338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3pPr>
      <a:lvl4pPr marL="1308506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4pPr>
      <a:lvl5pPr marL="1744675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5pPr>
      <a:lvl6pPr marL="2180844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6pPr>
      <a:lvl7pPr marL="2617013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7pPr>
      <a:lvl8pPr marL="3053182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8pPr>
      <a:lvl9pPr marL="3489350" algn="l" defTabSz="872338" rtl="0" eaLnBrk="1" latinLnBrk="0" hangingPunct="1">
        <a:defRPr sz="17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e 75"/>
          <p:cNvGrpSpPr/>
          <p:nvPr/>
        </p:nvGrpSpPr>
        <p:grpSpPr>
          <a:xfrm>
            <a:off x="391417" y="364803"/>
            <a:ext cx="2673947" cy="4847817"/>
            <a:chOff x="391417" y="349585"/>
            <a:chExt cx="2673947" cy="4847817"/>
          </a:xfrm>
        </p:grpSpPr>
        <p:sp>
          <p:nvSpPr>
            <p:cNvPr id="43" name="ZoneTexte 42"/>
            <p:cNvSpPr txBox="1"/>
            <p:nvPr/>
          </p:nvSpPr>
          <p:spPr>
            <a:xfrm>
              <a:off x="391417" y="796203"/>
              <a:ext cx="1380506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Initial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 smtClean="0"/>
                <a:t>N=6733</a:t>
              </a:r>
              <a:endParaRPr lang="fr-CH" sz="16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09050" y="4612627"/>
              <a:ext cx="134524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Final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/>
                <a:t>N=5426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1729742" y="3244475"/>
              <a:ext cx="1335622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err="1" smtClean="0"/>
                <a:t>Missing</a:t>
              </a:r>
              <a:r>
                <a:rPr lang="fr-CH" sz="1600" dirty="0" smtClean="0"/>
                <a:t> data</a:t>
              </a:r>
              <a:endParaRPr lang="fr-CH" sz="1600" dirty="0" smtClean="0"/>
            </a:p>
            <a:p>
              <a:r>
                <a:rPr lang="fr-CH" sz="1600" dirty="0" smtClean="0"/>
                <a:t>N=18</a:t>
              </a:r>
              <a:endParaRPr lang="fr-CH" sz="1600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729742" y="2236363"/>
              <a:ext cx="947695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smtClean="0"/>
                <a:t>No GRS</a:t>
              </a:r>
            </a:p>
            <a:p>
              <a:r>
                <a:rPr lang="fr-CH" sz="1600" dirty="0" smtClean="0"/>
                <a:t>N=1289</a:t>
              </a:r>
              <a:endParaRPr lang="fr-CH" sz="1600" dirty="0"/>
            </a:p>
          </p:txBody>
        </p:sp>
        <p:cxnSp>
          <p:nvCxnSpPr>
            <p:cNvPr id="47" name="Connecteur droit avec flèche 46"/>
            <p:cNvCxnSpPr>
              <a:stCxn id="43" idx="2"/>
              <a:endCxn id="44" idx="0"/>
            </p:cNvCxnSpPr>
            <p:nvPr/>
          </p:nvCxnSpPr>
          <p:spPr>
            <a:xfrm>
              <a:off x="1081670" y="1380978"/>
              <a:ext cx="0" cy="323164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Forme 10"/>
            <p:cNvCxnSpPr>
              <a:stCxn id="43" idx="2"/>
              <a:endCxn id="46" idx="1"/>
            </p:cNvCxnSpPr>
            <p:nvPr/>
          </p:nvCxnSpPr>
          <p:spPr>
            <a:xfrm rot="16200000" flipH="1">
              <a:off x="831820" y="1630828"/>
              <a:ext cx="1147773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Forme 12"/>
            <p:cNvCxnSpPr>
              <a:stCxn id="43" idx="2"/>
              <a:endCxn id="45" idx="1"/>
            </p:cNvCxnSpPr>
            <p:nvPr/>
          </p:nvCxnSpPr>
          <p:spPr>
            <a:xfrm rot="16200000" flipH="1">
              <a:off x="327764" y="2134884"/>
              <a:ext cx="2155885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546908" y="349585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dirty="0" smtClean="0"/>
                <a:t>Baseline</a:t>
              </a:r>
              <a:endParaRPr lang="fr-CH" dirty="0"/>
            </a:p>
          </p:txBody>
        </p:sp>
      </p:grpSp>
      <p:grpSp>
        <p:nvGrpSpPr>
          <p:cNvPr id="75" name="Groupe 74"/>
          <p:cNvGrpSpPr/>
          <p:nvPr/>
        </p:nvGrpSpPr>
        <p:grpSpPr>
          <a:xfrm>
            <a:off x="3031710" y="364803"/>
            <a:ext cx="2673947" cy="4847817"/>
            <a:chOff x="3148052" y="349585"/>
            <a:chExt cx="2673947" cy="4847817"/>
          </a:xfrm>
        </p:grpSpPr>
        <p:sp>
          <p:nvSpPr>
            <p:cNvPr id="50" name="ZoneTexte 49"/>
            <p:cNvSpPr txBox="1"/>
            <p:nvPr/>
          </p:nvSpPr>
          <p:spPr>
            <a:xfrm>
              <a:off x="3148052" y="796203"/>
              <a:ext cx="1380506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Initial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 smtClean="0"/>
                <a:t>N=5064</a:t>
              </a:r>
              <a:endParaRPr lang="fr-CH" sz="16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3165685" y="4612627"/>
              <a:ext cx="134524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Final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 smtClean="0"/>
                <a:t>N=4017</a:t>
              </a:r>
              <a:endParaRPr lang="fr-CH" sz="1600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486377" y="3244475"/>
              <a:ext cx="1335622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err="1" smtClean="0"/>
                <a:t>Missing</a:t>
              </a:r>
              <a:r>
                <a:rPr lang="fr-CH" sz="1600" dirty="0" smtClean="0"/>
                <a:t> data</a:t>
              </a:r>
              <a:endParaRPr lang="fr-CH" sz="1600" dirty="0" smtClean="0"/>
            </a:p>
            <a:p>
              <a:r>
                <a:rPr lang="fr-CH" sz="1600" dirty="0" smtClean="0"/>
                <a:t>N=126</a:t>
              </a:r>
              <a:endParaRPr lang="fr-CH" sz="16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486377" y="2236363"/>
              <a:ext cx="947695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smtClean="0"/>
                <a:t>No GRS</a:t>
              </a:r>
            </a:p>
            <a:p>
              <a:r>
                <a:rPr lang="fr-CH" sz="1600" dirty="0" smtClean="0"/>
                <a:t>N=921</a:t>
              </a:r>
              <a:endParaRPr lang="fr-CH" sz="1600" dirty="0"/>
            </a:p>
          </p:txBody>
        </p:sp>
        <p:cxnSp>
          <p:nvCxnSpPr>
            <p:cNvPr id="54" name="Connecteur droit avec flèche 53"/>
            <p:cNvCxnSpPr>
              <a:stCxn id="50" idx="2"/>
              <a:endCxn id="51" idx="0"/>
            </p:cNvCxnSpPr>
            <p:nvPr/>
          </p:nvCxnSpPr>
          <p:spPr>
            <a:xfrm>
              <a:off x="3838305" y="1380978"/>
              <a:ext cx="0" cy="323164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Forme 10"/>
            <p:cNvCxnSpPr>
              <a:stCxn id="50" idx="2"/>
              <a:endCxn id="53" idx="1"/>
            </p:cNvCxnSpPr>
            <p:nvPr/>
          </p:nvCxnSpPr>
          <p:spPr>
            <a:xfrm rot="16200000" flipH="1">
              <a:off x="3588455" y="1630828"/>
              <a:ext cx="1147773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Forme 12"/>
            <p:cNvCxnSpPr>
              <a:stCxn id="50" idx="2"/>
              <a:endCxn id="52" idx="1"/>
            </p:cNvCxnSpPr>
            <p:nvPr/>
          </p:nvCxnSpPr>
          <p:spPr>
            <a:xfrm rot="16200000" flipH="1">
              <a:off x="3084399" y="2134884"/>
              <a:ext cx="2155885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ZoneTexte 71"/>
            <p:cNvSpPr txBox="1"/>
            <p:nvPr/>
          </p:nvSpPr>
          <p:spPr>
            <a:xfrm>
              <a:off x="3335604" y="349585"/>
              <a:ext cx="10054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dirty="0" smtClean="0"/>
                <a:t>First FU</a:t>
              </a:r>
              <a:endParaRPr lang="fr-CH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5672003" y="353194"/>
            <a:ext cx="2673947" cy="4871034"/>
            <a:chOff x="5502039" y="349585"/>
            <a:chExt cx="2673947" cy="4871034"/>
          </a:xfrm>
        </p:grpSpPr>
        <p:sp>
          <p:nvSpPr>
            <p:cNvPr id="57" name="ZoneTexte 56"/>
            <p:cNvSpPr txBox="1"/>
            <p:nvPr/>
          </p:nvSpPr>
          <p:spPr>
            <a:xfrm>
              <a:off x="5502039" y="819420"/>
              <a:ext cx="1380506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Initial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 smtClean="0"/>
                <a:t>N=4894</a:t>
              </a:r>
              <a:endParaRPr lang="fr-CH" sz="1600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5519672" y="4635844"/>
              <a:ext cx="134524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Final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 smtClean="0"/>
                <a:t>N=2873</a:t>
              </a:r>
              <a:endParaRPr lang="fr-CH" sz="1600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6840364" y="3267692"/>
              <a:ext cx="1335622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err="1" smtClean="0"/>
                <a:t>Missing</a:t>
              </a:r>
              <a:r>
                <a:rPr lang="fr-CH" sz="1600" dirty="0" smtClean="0"/>
                <a:t> data</a:t>
              </a:r>
              <a:endParaRPr lang="fr-CH" sz="1600" dirty="0" smtClean="0"/>
            </a:p>
            <a:p>
              <a:r>
                <a:rPr lang="fr-CH" sz="1600" dirty="0" smtClean="0"/>
                <a:t>N=1340</a:t>
              </a:r>
              <a:endParaRPr lang="fr-CH" sz="1600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6840364" y="2259580"/>
              <a:ext cx="947695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smtClean="0"/>
                <a:t>No GRS</a:t>
              </a:r>
            </a:p>
            <a:p>
              <a:r>
                <a:rPr lang="fr-CH" sz="1600" dirty="0" smtClean="0"/>
                <a:t>N=681</a:t>
              </a:r>
              <a:endParaRPr lang="fr-CH" sz="1600" dirty="0"/>
            </a:p>
          </p:txBody>
        </p:sp>
        <p:cxnSp>
          <p:nvCxnSpPr>
            <p:cNvPr id="61" name="Connecteur droit avec flèche 60"/>
            <p:cNvCxnSpPr>
              <a:stCxn id="57" idx="2"/>
              <a:endCxn id="58" idx="0"/>
            </p:cNvCxnSpPr>
            <p:nvPr/>
          </p:nvCxnSpPr>
          <p:spPr>
            <a:xfrm>
              <a:off x="6192292" y="1404195"/>
              <a:ext cx="0" cy="323164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Forme 10"/>
            <p:cNvCxnSpPr>
              <a:stCxn id="57" idx="2"/>
              <a:endCxn id="60" idx="1"/>
            </p:cNvCxnSpPr>
            <p:nvPr/>
          </p:nvCxnSpPr>
          <p:spPr>
            <a:xfrm rot="16200000" flipH="1">
              <a:off x="5942442" y="1654045"/>
              <a:ext cx="1147773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Forme 12"/>
            <p:cNvCxnSpPr>
              <a:stCxn id="57" idx="2"/>
              <a:endCxn id="59" idx="1"/>
            </p:cNvCxnSpPr>
            <p:nvPr/>
          </p:nvCxnSpPr>
          <p:spPr>
            <a:xfrm rot="16200000" flipH="1">
              <a:off x="5438386" y="2158101"/>
              <a:ext cx="2155885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ZoneTexte 72"/>
            <p:cNvSpPr txBox="1"/>
            <p:nvPr/>
          </p:nvSpPr>
          <p:spPr>
            <a:xfrm>
              <a:off x="5522881" y="349585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dirty="0" smtClean="0"/>
                <a:t>Second FU</a:t>
              </a:r>
              <a:endParaRPr lang="fr-CH" dirty="0"/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8312297" y="349585"/>
            <a:ext cx="2673947" cy="4878252"/>
            <a:chOff x="8312297" y="349585"/>
            <a:chExt cx="2673947" cy="4878252"/>
          </a:xfrm>
        </p:grpSpPr>
        <p:sp>
          <p:nvSpPr>
            <p:cNvPr id="64" name="ZoneTexte 63"/>
            <p:cNvSpPr txBox="1"/>
            <p:nvPr/>
          </p:nvSpPr>
          <p:spPr>
            <a:xfrm>
              <a:off x="8312297" y="826638"/>
              <a:ext cx="1380506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Initial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 smtClean="0"/>
                <a:t>N=3751</a:t>
              </a:r>
              <a:endParaRPr lang="fr-CH" sz="1600" dirty="0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8329930" y="4643062"/>
              <a:ext cx="134524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/>
                <a:t>Final </a:t>
              </a:r>
              <a:r>
                <a:rPr lang="fr-CH" sz="1600" dirty="0" err="1" smtClean="0"/>
                <a:t>sample</a:t>
              </a:r>
              <a:endParaRPr lang="fr-CH" sz="1600" dirty="0" smtClean="0"/>
            </a:p>
            <a:p>
              <a:pPr algn="ctr"/>
              <a:r>
                <a:rPr lang="fr-CH" sz="1600" dirty="0" smtClean="0"/>
                <a:t>N=2170</a:t>
              </a:r>
              <a:endParaRPr lang="fr-CH" sz="1600" dirty="0"/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9650622" y="3274910"/>
              <a:ext cx="1335622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err="1" smtClean="0"/>
                <a:t>Missing</a:t>
              </a:r>
              <a:r>
                <a:rPr lang="fr-CH" sz="1600" dirty="0" smtClean="0"/>
                <a:t> data</a:t>
              </a:r>
              <a:endParaRPr lang="fr-CH" sz="1600" dirty="0" smtClean="0"/>
            </a:p>
            <a:p>
              <a:r>
                <a:rPr lang="fr-CH" sz="1600" dirty="0" smtClean="0"/>
                <a:t>N=1044</a:t>
              </a:r>
              <a:endParaRPr lang="fr-CH" sz="1600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9650622" y="2266798"/>
              <a:ext cx="947695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CH" sz="1600" dirty="0" smtClean="0"/>
                <a:t>No GRS</a:t>
              </a:r>
            </a:p>
            <a:p>
              <a:r>
                <a:rPr lang="fr-CH" sz="1600" dirty="0" smtClean="0"/>
                <a:t>N=537</a:t>
              </a:r>
              <a:endParaRPr lang="fr-CH" sz="1600" dirty="0"/>
            </a:p>
          </p:txBody>
        </p:sp>
        <p:cxnSp>
          <p:nvCxnSpPr>
            <p:cNvPr id="68" name="Connecteur droit avec flèche 67"/>
            <p:cNvCxnSpPr>
              <a:stCxn id="64" idx="2"/>
              <a:endCxn id="65" idx="0"/>
            </p:cNvCxnSpPr>
            <p:nvPr/>
          </p:nvCxnSpPr>
          <p:spPr>
            <a:xfrm>
              <a:off x="9002550" y="1411413"/>
              <a:ext cx="0" cy="323164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Forme 10"/>
            <p:cNvCxnSpPr>
              <a:stCxn id="64" idx="2"/>
              <a:endCxn id="67" idx="1"/>
            </p:cNvCxnSpPr>
            <p:nvPr/>
          </p:nvCxnSpPr>
          <p:spPr>
            <a:xfrm rot="16200000" flipH="1">
              <a:off x="8752700" y="1661263"/>
              <a:ext cx="1147773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Forme 12"/>
            <p:cNvCxnSpPr>
              <a:stCxn id="64" idx="2"/>
              <a:endCxn id="66" idx="1"/>
            </p:cNvCxnSpPr>
            <p:nvPr/>
          </p:nvCxnSpPr>
          <p:spPr>
            <a:xfrm rot="16200000" flipH="1">
              <a:off x="8248644" y="2165319"/>
              <a:ext cx="2155885" cy="648072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ZoneTexte 73"/>
            <p:cNvSpPr txBox="1"/>
            <p:nvPr/>
          </p:nvSpPr>
          <p:spPr>
            <a:xfrm>
              <a:off x="8461376" y="349585"/>
              <a:ext cx="10823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dirty="0" err="1" smtClean="0"/>
                <a:t>Third</a:t>
              </a:r>
              <a:r>
                <a:rPr lang="fr-CH" dirty="0" smtClean="0"/>
                <a:t> FU</a:t>
              </a:r>
              <a:endParaRPr lang="fr-CH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56</Words>
  <Application>Microsoft Office PowerPoint</Application>
  <PresentationFormat>Personnalisé</PresentationFormat>
  <Paragraphs>37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Blank</vt:lpstr>
      <vt:lpstr>Présentation PowerPoint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Pedro Marques-Vidal</dc:creator>
  <cp:lastModifiedBy>Pedro Marques-Vidal</cp:lastModifiedBy>
  <cp:revision>4</cp:revision>
  <dcterms:created xsi:type="dcterms:W3CDTF">2014-02-24T14:25:55Z</dcterms:created>
  <dcterms:modified xsi:type="dcterms:W3CDTF">2022-10-17T08:23:12Z</dcterms:modified>
</cp:coreProperties>
</file>